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861" r:id="rId5"/>
    <p:sldId id="946" r:id="rId6"/>
    <p:sldId id="951" r:id="rId7"/>
    <p:sldId id="948" r:id="rId8"/>
    <p:sldId id="952" r:id="rId9"/>
    <p:sldId id="950" r:id="rId10"/>
    <p:sldId id="953" r:id="rId11"/>
    <p:sldId id="949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2E75B6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77CAE-71D5-43C1-B1A0-CFD590B3C9DC}" v="1" dt="2026-07-23T17:11:09.0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739" y="67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23/07/2026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23/07/2026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8ECA8-062A-265D-B53F-7FA1395B7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2F64185-1E96-B6E7-1BF8-3B895D08AE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9313593-01A7-291F-2682-D6C432DA1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10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vivian.germano@fairfax.com.br" TargetMode="External"/><Relationship Id="rId3" Type="http://schemas.microsoft.com/office/2007/relationships/hdphoto" Target="../media/hdphoto1.wdp"/><Relationship Id="rId7" Type="http://schemas.openxmlformats.org/officeDocument/2006/relationships/hyperlink" Target="mailto:diego.barros@fairfax.com.br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matheus.duarte@fairfax.com.br" TargetMode="External"/><Relationship Id="rId5" Type="http://schemas.openxmlformats.org/officeDocument/2006/relationships/hyperlink" Target="mailto:rebeca.silva@fairfax.com.br" TargetMode="External"/><Relationship Id="rId4" Type="http://schemas.openxmlformats.org/officeDocument/2006/relationships/hyperlink" Target="mailto:central.pedidos@fairfax.com.br" TargetMode="External"/><Relationship Id="rId9" Type="http://schemas.openxmlformats.org/officeDocument/2006/relationships/hyperlink" Target="mailto:Camila.gomes@fairfax.com.b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75342" y="2274838"/>
            <a:ext cx="6515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solidFill>
                  <a:schemeClr val="bg1"/>
                </a:solidFill>
              </a:rPr>
              <a:t>Como sinalizar cadastro errado ou duplicidade?</a:t>
            </a:r>
          </a:p>
          <a:p>
            <a:r>
              <a:rPr lang="pt-BR" sz="48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DA8A8034-5330-0725-417C-6FF777FC4DBB}"/>
              </a:ext>
            </a:extLst>
          </p:cNvPr>
          <p:cNvSpPr/>
          <p:nvPr/>
        </p:nvSpPr>
        <p:spPr>
          <a:xfrm>
            <a:off x="-322352" y="3938407"/>
            <a:ext cx="13277320" cy="26614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9264E47-C281-E462-C323-C840DAEF091E}"/>
              </a:ext>
            </a:extLst>
          </p:cNvPr>
          <p:cNvSpPr/>
          <p:nvPr/>
        </p:nvSpPr>
        <p:spPr>
          <a:xfrm>
            <a:off x="-814387" y="1130007"/>
            <a:ext cx="13277320" cy="26614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Para sinalizar cadastro incorreto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DBEF99E-51EA-537A-0F43-16D3F9F2A0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87"/>
          <a:stretch>
            <a:fillRect/>
          </a:stretch>
        </p:blipFill>
        <p:spPr bwMode="auto">
          <a:xfrm>
            <a:off x="8024812" y="1406917"/>
            <a:ext cx="3457575" cy="207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BCD5AA5-F8E2-B70B-2063-6CADC68855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6055" y="4805992"/>
            <a:ext cx="4639889" cy="155012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681D93F-D104-49DF-F108-1700A207E65D}"/>
              </a:ext>
            </a:extLst>
          </p:cNvPr>
          <p:cNvSpPr txBox="1"/>
          <p:nvPr/>
        </p:nvSpPr>
        <p:spPr>
          <a:xfrm>
            <a:off x="1437710" y="2169227"/>
            <a:ext cx="5917610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18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Selecionar o botão com o símbolo do caderno do menu lateral, e clicar em 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“T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ickets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”</a:t>
            </a:r>
            <a:r>
              <a:rPr lang="pt-BR" sz="18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72CDECC-20E2-E8D3-A3B0-6B02B2445A50}"/>
              </a:ext>
            </a:extLst>
          </p:cNvPr>
          <p:cNvSpPr txBox="1"/>
          <p:nvPr/>
        </p:nvSpPr>
        <p:spPr>
          <a:xfrm>
            <a:off x="1437710" y="4215646"/>
            <a:ext cx="711925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dirty="0"/>
              <a:t>Em seguida clicar em </a:t>
            </a:r>
            <a:r>
              <a:rPr lang="pt-BR" sz="1800" b="1" dirty="0"/>
              <a:t>“Criar ticket” </a:t>
            </a:r>
            <a:r>
              <a:rPr lang="pt-BR" sz="1800" dirty="0"/>
              <a:t>no canto superior esquerdo.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6AE99D2D-AEF4-50F5-D01F-A4B1335BFEBB}"/>
              </a:ext>
            </a:extLst>
          </p:cNvPr>
          <p:cNvSpPr/>
          <p:nvPr/>
        </p:nvSpPr>
        <p:spPr>
          <a:xfrm>
            <a:off x="844460" y="2169227"/>
            <a:ext cx="474753" cy="488503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BBC10DC-984A-BB2C-2C56-D20DFCEF6FD9}"/>
              </a:ext>
            </a:extLst>
          </p:cNvPr>
          <p:cNvSpPr/>
          <p:nvPr/>
        </p:nvSpPr>
        <p:spPr>
          <a:xfrm>
            <a:off x="844460" y="4167475"/>
            <a:ext cx="474753" cy="488503"/>
          </a:xfrm>
          <a:prstGeom prst="ellipse">
            <a:avLst/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2F83FA3F-4028-4AFA-56CB-78A02D7A6147}"/>
              </a:ext>
            </a:extLst>
          </p:cNvPr>
          <p:cNvSpPr/>
          <p:nvPr/>
        </p:nvSpPr>
        <p:spPr>
          <a:xfrm>
            <a:off x="618308" y="1380698"/>
            <a:ext cx="6122125" cy="36933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59F1301-29D3-9559-988B-62788AED5950}"/>
              </a:ext>
            </a:extLst>
          </p:cNvPr>
          <p:cNvSpPr txBox="1"/>
          <p:nvPr/>
        </p:nvSpPr>
        <p:spPr>
          <a:xfrm>
            <a:off x="923651" y="2213423"/>
            <a:ext cx="3156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sz="2000" dirty="0">
              <a:solidFill>
                <a:srgbClr val="E7E6E6"/>
              </a:solidFill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2ED0DBF-F218-12F6-0AAB-8FAB77634756}"/>
              </a:ext>
            </a:extLst>
          </p:cNvPr>
          <p:cNvSpPr txBox="1"/>
          <p:nvPr/>
        </p:nvSpPr>
        <p:spPr>
          <a:xfrm>
            <a:off x="923651" y="4207695"/>
            <a:ext cx="3592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807B5F-2E10-D234-0689-B8E564215C7E}"/>
              </a:ext>
            </a:extLst>
          </p:cNvPr>
          <p:cNvSpPr txBox="1"/>
          <p:nvPr/>
        </p:nvSpPr>
        <p:spPr>
          <a:xfrm>
            <a:off x="844460" y="1380698"/>
            <a:ext cx="6300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ABRIR UM TICKET NO HUBSPOT PARA SINALIZAR O TIME: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DD4E90-F2F1-14C6-554D-1421D133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530C1487-1E26-5609-26CD-00FD3E5A99D1}"/>
              </a:ext>
            </a:extLst>
          </p:cNvPr>
          <p:cNvSpPr/>
          <p:nvPr/>
        </p:nvSpPr>
        <p:spPr>
          <a:xfrm>
            <a:off x="5101839" y="4862585"/>
            <a:ext cx="2526627" cy="37148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BE9F606E-378D-8E63-1E80-F356609B857A}"/>
              </a:ext>
            </a:extLst>
          </p:cNvPr>
          <p:cNvSpPr/>
          <p:nvPr/>
        </p:nvSpPr>
        <p:spPr>
          <a:xfrm>
            <a:off x="5101839" y="3608769"/>
            <a:ext cx="1857760" cy="37148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6BB3F20D-5B83-68C1-4CF7-EC87DF4C9B9E}"/>
              </a:ext>
            </a:extLst>
          </p:cNvPr>
          <p:cNvSpPr/>
          <p:nvPr/>
        </p:nvSpPr>
        <p:spPr>
          <a:xfrm>
            <a:off x="5115909" y="2148778"/>
            <a:ext cx="2526627" cy="37148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0F6036C-8D55-4841-BD6C-7C45E178FD42}"/>
              </a:ext>
            </a:extLst>
          </p:cNvPr>
          <p:cNvSpPr/>
          <p:nvPr/>
        </p:nvSpPr>
        <p:spPr>
          <a:xfrm>
            <a:off x="897467" y="1130006"/>
            <a:ext cx="4588933" cy="4957527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B1590C5-2D88-36F3-FB35-1419128C310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Abrindo o Ticket para sinalizar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9929C5D-DA0D-A3A7-FC10-91229ADB8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22801F6-942F-C4E6-F8EF-3E89DA1F3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429" y="1990035"/>
            <a:ext cx="3453007" cy="358264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37436AE-B876-A30B-4507-D626FBD7FA2B}"/>
              </a:ext>
            </a:extLst>
          </p:cNvPr>
          <p:cNvSpPr txBox="1"/>
          <p:nvPr/>
        </p:nvSpPr>
        <p:spPr>
          <a:xfrm>
            <a:off x="5669803" y="1685557"/>
            <a:ext cx="5536504" cy="3591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pt-BR" b="1" kern="15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Nome do ticket: 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 o nome do HUB que está incorreto, ou número, em caso de duplicidade dos dois hubs envolvidos.</a:t>
            </a: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endParaRPr lang="pt-BR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pt-BR" b="1" kern="15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Pipeline: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Sempre com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“Suporte</a:t>
            </a: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Central de pedidos”.</a:t>
            </a: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endParaRPr lang="pt-BR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pt-BR" b="1" kern="15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Status do Ticket: 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Como </a:t>
            </a:r>
            <a:r>
              <a:rPr lang="pt-BR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pt-BR" b="1" kern="150" dirty="0">
                <a:ea typeface="Aptos" panose="020B0004020202020204" pitchFamily="34" charset="0"/>
                <a:cs typeface="Times New Roman" panose="02020603050405020304" pitchFamily="18" charset="0"/>
              </a:rPr>
              <a:t>Novo”.</a:t>
            </a:r>
            <a:endParaRPr lang="pt-BR" b="1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5CFD814-59E6-BAD3-2A2D-83F9AA523D57}"/>
              </a:ext>
            </a:extLst>
          </p:cNvPr>
          <p:cNvSpPr txBox="1"/>
          <p:nvPr/>
        </p:nvSpPr>
        <p:spPr>
          <a:xfrm>
            <a:off x="1193801" y="1347270"/>
            <a:ext cx="6739466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15000"/>
              </a:lnSpc>
              <a:spcAft>
                <a:spcPts val="800"/>
              </a:spcAft>
            </a:pPr>
            <a:r>
              <a:rPr lang="pt-BR" sz="2000" b="1" kern="150" dirty="0">
                <a:solidFill>
                  <a:schemeClr val="bg1">
                    <a:lumMod val="5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PREENCHER AS ABAS: </a:t>
            </a:r>
          </a:p>
        </p:txBody>
      </p:sp>
    </p:spTree>
    <p:extLst>
      <p:ext uri="{BB962C8B-B14F-4D97-AF65-F5344CB8AC3E}">
        <p14:creationId xmlns:p14="http://schemas.microsoft.com/office/powerpoint/2010/main" val="3640762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65265-F136-A9D3-4B88-0EFAE8EB6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03DE997A-8D1C-2519-1171-69EF7440AF2E}"/>
              </a:ext>
            </a:extLst>
          </p:cNvPr>
          <p:cNvSpPr/>
          <p:nvPr/>
        </p:nvSpPr>
        <p:spPr>
          <a:xfrm>
            <a:off x="4790353" y="5299742"/>
            <a:ext cx="2526627" cy="29160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8A2481C8-5521-9232-DD52-92AD2457C39D}"/>
              </a:ext>
            </a:extLst>
          </p:cNvPr>
          <p:cNvSpPr/>
          <p:nvPr/>
        </p:nvSpPr>
        <p:spPr>
          <a:xfrm>
            <a:off x="5501014" y="4303486"/>
            <a:ext cx="2804786" cy="28800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03E69637-1475-AF6A-8F7A-BA443EB83CD1}"/>
              </a:ext>
            </a:extLst>
          </p:cNvPr>
          <p:cNvSpPr/>
          <p:nvPr/>
        </p:nvSpPr>
        <p:spPr>
          <a:xfrm>
            <a:off x="5283278" y="3513373"/>
            <a:ext cx="2526627" cy="29160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CD1356AC-1951-FDCD-7472-FA39824CBEE6}"/>
              </a:ext>
            </a:extLst>
          </p:cNvPr>
          <p:cNvSpPr/>
          <p:nvPr/>
        </p:nvSpPr>
        <p:spPr>
          <a:xfrm>
            <a:off x="5427674" y="1991244"/>
            <a:ext cx="2526627" cy="38380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CC9453B1-8355-DDF4-CF5E-DC297B83CA34}"/>
              </a:ext>
            </a:extLst>
          </p:cNvPr>
          <p:cNvSpPr/>
          <p:nvPr/>
        </p:nvSpPr>
        <p:spPr>
          <a:xfrm>
            <a:off x="1048745" y="1462252"/>
            <a:ext cx="4708009" cy="476987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941AC0E-2EB9-CDF6-118B-944FC9598DED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Abrindo o Ticket para sinalizar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E4D410C-946D-1AF6-024B-793A27EE4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FC2592B-45E4-A30D-FD80-1E62A3E22337}"/>
              </a:ext>
            </a:extLst>
          </p:cNvPr>
          <p:cNvSpPr txBox="1"/>
          <p:nvPr/>
        </p:nvSpPr>
        <p:spPr>
          <a:xfrm>
            <a:off x="6053667" y="1991244"/>
            <a:ext cx="5223391" cy="4450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b="1" kern="150" dirty="0">
                <a:solidFill>
                  <a:schemeClr val="bg2">
                    <a:lumMod val="25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Tipo de alteração:  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Preencher conforme a alteração que será necessária.</a:t>
            </a:r>
            <a:r>
              <a:rPr lang="pt-BR" kern="150" dirty="0"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Quando for uma duplicidade deve ser uma exclusão.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kern="15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b="1" dirty="0">
                <a:solidFill>
                  <a:schemeClr val="bg2">
                    <a:lumMod val="25000"/>
                  </a:schemeClr>
                </a:solidFill>
              </a:rPr>
              <a:t>Data de criação:     </a:t>
            </a:r>
            <a:r>
              <a:rPr lang="pt-BR" dirty="0"/>
              <a:t>A data do dia em que você está fazendo o pedido.</a:t>
            </a:r>
          </a:p>
          <a:p>
            <a:endParaRPr lang="pt-BR" b="1" dirty="0"/>
          </a:p>
          <a:p>
            <a:r>
              <a:rPr lang="pt-BR" b="1" dirty="0">
                <a:solidFill>
                  <a:schemeClr val="bg2">
                    <a:lumMod val="25000"/>
                  </a:schemeClr>
                </a:solidFill>
              </a:rPr>
              <a:t>Proprietário do ticket:   </a:t>
            </a:r>
            <a:r>
              <a:rPr lang="pt-BR" dirty="0"/>
              <a:t>Quem está fazendo a solicitação.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b="1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b="1" dirty="0">
                <a:solidFill>
                  <a:schemeClr val="bg2">
                    <a:lumMod val="25000"/>
                  </a:schemeClr>
                </a:solidFill>
              </a:rPr>
              <a:t>Prioridade:   </a:t>
            </a:r>
            <a:r>
              <a:rPr lang="pt-BR" dirty="0"/>
              <a:t>Selecionar a prioridade de acordo com a necessidade da demanda.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5B17C6C9-76A4-7BBA-2038-E93888A2AC47}"/>
              </a:ext>
            </a:extLst>
          </p:cNvPr>
          <p:cNvPicPr/>
          <p:nvPr/>
        </p:nvPicPr>
        <p:blipFill>
          <a:blip r:embed="rId4"/>
          <a:srcRect l="2585" t="2635" b="13638"/>
          <a:stretch>
            <a:fillRect/>
          </a:stretch>
        </p:blipFill>
        <p:spPr>
          <a:xfrm>
            <a:off x="1396384" y="1993777"/>
            <a:ext cx="4021124" cy="3706823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24636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DE7356-E8ED-6C8B-02AB-859CAC3D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F9EC06E-8232-E17A-7339-2171089C77F2}"/>
              </a:ext>
            </a:extLst>
          </p:cNvPr>
          <p:cNvSpPr/>
          <p:nvPr/>
        </p:nvSpPr>
        <p:spPr>
          <a:xfrm>
            <a:off x="1075807" y="1961299"/>
            <a:ext cx="9911178" cy="82423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1B9A19B-03D9-5739-E7FD-933C9E4BFDDC}"/>
              </a:ext>
            </a:extLst>
          </p:cNvPr>
          <p:cNvSpPr/>
          <p:nvPr/>
        </p:nvSpPr>
        <p:spPr>
          <a:xfrm>
            <a:off x="1075807" y="3105835"/>
            <a:ext cx="9911178" cy="96249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02EF99A-67FF-E90E-1458-1A981526B744}"/>
              </a:ext>
            </a:extLst>
          </p:cNvPr>
          <p:cNvSpPr>
            <a:spLocks/>
          </p:cNvSpPr>
          <p:nvPr/>
        </p:nvSpPr>
        <p:spPr>
          <a:xfrm>
            <a:off x="3437467" y="4351623"/>
            <a:ext cx="5029200" cy="2026567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CE7D95C-95D1-8CB5-0CCB-48701E0B459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Abrindo o Ticket para sinalizar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C6A7B3D6-375D-2AC6-4792-AD51FB1C6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440BC9D-D338-E248-CD4C-EF851647855B}"/>
              </a:ext>
            </a:extLst>
          </p:cNvPr>
          <p:cNvSpPr txBox="1"/>
          <p:nvPr/>
        </p:nvSpPr>
        <p:spPr>
          <a:xfrm>
            <a:off x="1184229" y="2052430"/>
            <a:ext cx="9694333" cy="641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 CASO DE CADASTRO INCORRETO: </a:t>
            </a:r>
            <a:r>
              <a:rPr lang="pt-BR" sz="16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Informar qual o erro do cadastro, e qual a maneira que devemos seguir para o concertar (exclusão, alterar algo (se sim o que), reabertura etc.).</a:t>
            </a:r>
          </a:p>
        </p:txBody>
      </p: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208F90BD-1BC1-B512-6864-3C54638E438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772529" y="4504890"/>
            <a:ext cx="4313137" cy="1590001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003AE43-9DEF-D66C-BC2C-AA01E659D770}"/>
              </a:ext>
            </a:extLst>
          </p:cNvPr>
          <p:cNvSpPr txBox="1"/>
          <p:nvPr/>
        </p:nvSpPr>
        <p:spPr>
          <a:xfrm>
            <a:off x="1140411" y="3247018"/>
            <a:ext cx="9781970" cy="641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NO CASO DE DUPLICIDADE: </a:t>
            </a:r>
            <a:r>
              <a:rPr lang="pt-BR" sz="16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Indicar qual dos dois cadastros deve ser mantido, caso seja uma suspeita de duplicidade indicar os dois hub e pedir para que seja avaliado se é realmente duplicidade, e pedir retorno.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37BD91D-0DE7-4D1B-4C68-08D024F7AFF8}"/>
              </a:ext>
            </a:extLst>
          </p:cNvPr>
          <p:cNvSpPr txBox="1"/>
          <p:nvPr/>
        </p:nvSpPr>
        <p:spPr>
          <a:xfrm>
            <a:off x="1028106" y="1246414"/>
            <a:ext cx="6739466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Descrição do Ticket:</a:t>
            </a: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22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810AF-71C5-D89C-6EBF-87BF91104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C4A051F-D6F8-32FB-190E-F428FF39CEB5}"/>
              </a:ext>
            </a:extLst>
          </p:cNvPr>
          <p:cNvSpPr/>
          <p:nvPr/>
        </p:nvSpPr>
        <p:spPr>
          <a:xfrm>
            <a:off x="3556481" y="5427841"/>
            <a:ext cx="5079036" cy="103469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846611E-F6FF-EBCD-A920-8ADA39DCA601}"/>
              </a:ext>
            </a:extLst>
          </p:cNvPr>
          <p:cNvSpPr/>
          <p:nvPr/>
        </p:nvSpPr>
        <p:spPr>
          <a:xfrm>
            <a:off x="3679400" y="1735669"/>
            <a:ext cx="4833199" cy="287001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59BE606-303A-F097-54AB-31263126570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Finalizar a abertura do Ticket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AB60F508-D791-E31B-2A13-A792E701B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C8DA99D-599A-329E-B65B-F66C6A8D37FD}"/>
              </a:ext>
            </a:extLst>
          </p:cNvPr>
          <p:cNvSpPr txBox="1"/>
          <p:nvPr/>
        </p:nvSpPr>
        <p:spPr>
          <a:xfrm>
            <a:off x="1075809" y="1267148"/>
            <a:ext cx="6739466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b="1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Canal do pedido: </a:t>
            </a: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Escolher de qual área está vindo a solicitação.</a:t>
            </a:r>
          </a:p>
        </p:txBody>
      </p:sp>
      <p:pic>
        <p:nvPicPr>
          <p:cNvPr id="5" name="Imagem 4" descr="Interface gráfica do usuário, Text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CDF2FC17-ADD8-0544-759B-54231DBE1E9A}"/>
              </a:ext>
            </a:extLst>
          </p:cNvPr>
          <p:cNvPicPr/>
          <p:nvPr/>
        </p:nvPicPr>
        <p:blipFill>
          <a:blip r:embed="rId4"/>
          <a:srcRect b="25492"/>
          <a:stretch>
            <a:fillRect/>
          </a:stretch>
        </p:blipFill>
        <p:spPr>
          <a:xfrm>
            <a:off x="4174278" y="2027768"/>
            <a:ext cx="3843443" cy="2349500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772EAA0-2E6D-25AA-1B4E-F7388383F6DB}"/>
              </a:ext>
            </a:extLst>
          </p:cNvPr>
          <p:cNvSpPr txBox="1"/>
          <p:nvPr/>
        </p:nvSpPr>
        <p:spPr>
          <a:xfrm>
            <a:off x="1075809" y="4917436"/>
            <a:ext cx="6739466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pt-BR" sz="16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Em seguida clicar em criar para enviar o ticket.</a:t>
            </a:r>
          </a:p>
        </p:txBody>
      </p:sp>
      <p:pic>
        <p:nvPicPr>
          <p:cNvPr id="8" name="Imagem 7" descr="Interface gráfica do usuário, Texto&#10;&#10;O conteúdo gerado por IA pode estar incorreto.">
            <a:extLst>
              <a:ext uri="{FF2B5EF4-FFF2-40B4-BE49-F238E27FC236}">
                <a16:creationId xmlns:a16="http://schemas.microsoft.com/office/drawing/2014/main" id="{A57B72F2-FD80-FD8D-C457-883E86A4F107}"/>
              </a:ext>
            </a:extLst>
          </p:cNvPr>
          <p:cNvPicPr/>
          <p:nvPr/>
        </p:nvPicPr>
        <p:blipFill>
          <a:blip r:embed="rId5"/>
          <a:srcRect l="1011" r="3830"/>
          <a:stretch>
            <a:fillRect/>
          </a:stretch>
        </p:blipFill>
        <p:spPr>
          <a:xfrm>
            <a:off x="3793489" y="5588001"/>
            <a:ext cx="4605020" cy="71437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607730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C2DD4-4209-2E23-8DE9-6AEA3847A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F439242-876D-BF81-4F57-5437BA540308}"/>
              </a:ext>
            </a:extLst>
          </p:cNvPr>
          <p:cNvSpPr/>
          <p:nvPr/>
        </p:nvSpPr>
        <p:spPr>
          <a:xfrm>
            <a:off x="1351272" y="1544253"/>
            <a:ext cx="9489455" cy="420812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E59A808-ED7F-194B-1086-F8A5E4C8C740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Sinalizando ao Time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61C22D7-F0A6-D68A-50BE-2F3681EE5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D44A4F7-F236-B99F-1D06-FBD38D744275}"/>
              </a:ext>
            </a:extLst>
          </p:cNvPr>
          <p:cNvSpPr txBox="1"/>
          <p:nvPr/>
        </p:nvSpPr>
        <p:spPr>
          <a:xfrm>
            <a:off x="1722966" y="1420526"/>
            <a:ext cx="8746066" cy="4455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5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lvl="0">
              <a:lnSpc>
                <a:spcPct val="115000"/>
              </a:lnSpc>
            </a:pP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Caso passe de um dia e a </a:t>
            </a:r>
            <a:r>
              <a:rPr lang="pt-BR" sz="2000" b="1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demanda tenha certa urgência</a:t>
            </a: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favor pedir prioridade para o ticket para um dos analistas do time no Teams, ou enviar um e-mail para a caixa (</a:t>
            </a:r>
            <a:r>
              <a:rPr lang="pt-BR" sz="2000" b="1" u="sng" kern="15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central.pedidos@fairfax.com.br</a:t>
            </a:r>
            <a:r>
              <a:rPr lang="pt-BR" sz="2000" kern="15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):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pt-BR" sz="2000" kern="15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pt-BR" sz="2000" b="1" u="sng" kern="15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rebeca.silva@fairfax.com.br</a:t>
            </a:r>
            <a:endParaRPr lang="pt-BR" sz="2000" b="1" kern="15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pt-BR" sz="2000" b="1" u="sng" kern="15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matheus.duarte@fairfax.com.br</a:t>
            </a:r>
            <a:endParaRPr lang="pt-BR" sz="2000" b="1" kern="15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pt-BR" sz="2000" b="1" u="sng" kern="15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diego.barros@fairfax.com.br</a:t>
            </a:r>
            <a:endParaRPr lang="pt-BR" sz="2000" b="1" kern="15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  <a:buNone/>
            </a:pPr>
            <a:r>
              <a:rPr lang="pt-BR" sz="2000" b="1" u="sng" kern="15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vivian.germano@fairfax.com.br</a:t>
            </a:r>
            <a:endParaRPr lang="pt-BR" sz="2000" b="1" u="sng" kern="150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  <a:buNone/>
            </a:pPr>
            <a:r>
              <a:rPr lang="pt-BR" sz="2000" b="1" u="sng" kern="1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</a:rPr>
              <a:t>joao.marques@fairfax.com.br</a:t>
            </a:r>
            <a:endParaRPr lang="pt-BR" sz="2000" b="1" u="sng" kern="150" dirty="0"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spcAft>
                <a:spcPts val="800"/>
              </a:spcAft>
              <a:buNone/>
            </a:pPr>
            <a:r>
              <a:rPr lang="pt-BR" sz="2000" b="1" u="sng" kern="1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ea typeface="Aptos" panose="020B0004020202020204" pitchFamily="34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camila.gomes@fairfax.com.br</a:t>
            </a:r>
            <a:endParaRPr lang="pt-BR" sz="2000" b="1" u="sng" kern="150" dirty="0">
              <a:solidFill>
                <a:schemeClr val="bg1"/>
              </a:solidFill>
              <a:uFill>
                <a:solidFill>
                  <a:srgbClr val="000000"/>
                </a:solidFill>
              </a:u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endParaRPr lang="pt-BR" sz="20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38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6E930-F366-100A-EFB3-0E33041F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3DB3DDE-23C6-8CEB-D43C-D239F8C745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85366D52-AAF0-416B-DE2D-6E8CA9D05061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99B41E9C-DBE0-A014-677A-6720199E3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CDA86F33-A849-7C95-001E-98E8FBDF03B3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76A4F212-2E61-A5AB-3E2B-32BCCBC9E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68E20852-86EB-33A5-96CD-1CD1948FA5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92ED63-2948-1899-799F-C05F59C9C3A0}"/>
              </a:ext>
            </a:extLst>
          </p:cNvPr>
          <p:cNvSpPr txBox="1"/>
          <p:nvPr/>
        </p:nvSpPr>
        <p:spPr>
          <a:xfrm>
            <a:off x="4675342" y="2348598"/>
            <a:ext cx="58929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Agradecemos pela atenção!</a:t>
            </a:r>
          </a:p>
          <a:p>
            <a:r>
              <a:rPr lang="pt-BR" sz="5400" b="1" dirty="0">
                <a:solidFill>
                  <a:schemeClr val="bg1"/>
                </a:solidFill>
              </a:rPr>
              <a:t>Central </a:t>
            </a:r>
            <a:r>
              <a:rPr lang="pt-BR" sz="5400" b="1">
                <a:solidFill>
                  <a:schemeClr val="bg1"/>
                </a:solidFill>
              </a:rPr>
              <a:t>de Negócios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79B6DB87-D4F7-DDEA-2F98-28EDFD59D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8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4294</TotalTime>
  <Words>397</Words>
  <Application>Microsoft Office PowerPoint</Application>
  <PresentationFormat>Widescreen</PresentationFormat>
  <Paragraphs>44</Paragraphs>
  <Slides>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Menezes</dc:creator>
  <cp:lastModifiedBy>Camila Sardinha Gomes</cp:lastModifiedBy>
  <cp:revision>140</cp:revision>
  <dcterms:created xsi:type="dcterms:W3CDTF">2022-09-21T16:34:20Z</dcterms:created>
  <dcterms:modified xsi:type="dcterms:W3CDTF">2026-07-23T17:14:37Z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